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B5DD8-9ACD-4E5A-B77A-A14D60C74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B6BC-22E6-4827-A73B-EF800B19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E6B15-2974-4E86-92A7-0F6970F4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ABD371-7D2C-4BC0-8B75-EBBFCDD4F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9E419-FEEA-4239-85ED-BD18C132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2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285C5-1807-496F-9021-9622AA7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56BC91-92C6-4F85-8AA1-8F62A9B8A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20B5E-DD49-4D5F-BC42-A67303E1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63F9B-6775-4048-A04D-8DFE9E54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4CA4FB-FE85-4D9E-9C16-8EA4E989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5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C04F40-C68A-484E-9966-3043EF931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A994D1-8414-41CC-B396-744612ABD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7AFAB-89F2-4F45-B36F-B3CE973A7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3BC27-C762-4EB7-8A1B-273C3FC9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B57D9-FEAB-4304-9461-95E780CD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2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6DBC2-2E95-423C-AFC5-A8383CFB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B5E7B7-3FF8-4C2C-ABA4-973FD0237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F9C3D-6BC8-45F9-8F82-FCAA6CD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15ED4-EE00-47B3-AC61-40B3FB34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80DE8-23FD-4FB9-8A26-DEA26D37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FA32E-AEF4-4A1C-B95A-BF93DBCE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174A7D-754D-4660-8770-7ACED2906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ACA45-90A1-47F7-A06D-849AE8FF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D87E9-835F-4E94-9713-AAB77C4C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2EAD-B623-40E7-B6DE-18B32C68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9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04B4E-36DB-448D-B147-F641B357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E94CA-8F9B-42D4-8251-1DFD22BBE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D0CD4F-1B9C-40EE-B00C-AA8AA8803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0E363-99B0-4B92-BA17-4F7BA247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898E26-D32E-4896-9BDD-46702C92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6A375-CD9C-4265-A525-B09B73C4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3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B169B-152D-48A8-9E46-50110DDA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BB96D-7FFC-4C48-BC99-33DB0B6E7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DCB62-03DF-4E00-9C53-EB8C862B5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934C58-1FD0-40CE-AD2C-475F94C3B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019320-9E30-4225-AF0A-7B9EB6B81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ECFFC-80F9-4CA6-A8E5-99AC48E4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81B0AC-F0E8-4B67-A140-D807A432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6B529F-7E9A-48B7-A981-4571BF2D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3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DA39C-2188-4BA7-BC0D-E34DE857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E52A87-51C0-489D-BF4C-4B569F71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5056C9-76A1-4D67-A38B-709E805B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D5D043-2B4F-4287-9BA4-46AFC0A9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54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32676A-5AAB-4D46-9058-8EBBBEEA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9F6729-8AE0-4C5B-851B-6AED474BF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FD9D67-F94C-4DDB-B712-CCB3440F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2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31BF9-80ED-487A-B0BB-6E399EFA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1CB4E-37E4-481B-B34B-A2FE339FF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56137-9EF6-4A1D-A02F-58ADBBAA0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A2D20-3005-409D-83E2-0DF920D3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BAB71-CFB0-42D5-BE83-56D28730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79B31-95DA-4457-BF9E-4DD3F1AF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8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418B2-8B26-4BE4-A501-5B3A70AF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4DC97F-A315-4012-9C88-8EF4BC301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603659-7CF8-4BF3-8926-8B5B48364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E23FCD-1EE6-4636-8ADA-BBDDDB85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007A0-A73B-4A39-99C3-2CDC5443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650B0-DCEB-4923-9AA4-23D47535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5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9B1D9D-495F-44E5-A860-0F32E332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BEEE2-2063-4D66-A677-ACE6F04AF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F9F78-682A-4B5B-9A62-561C580FC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3D94-4281-4980-81BF-2CC72F904CDF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2700B-F41F-44EE-B09A-7540AC7F5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D04E9-F5F1-49D9-A3EE-F2C09FD9E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F3510-CC9C-4FC3-8523-4E6E4399E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B10F5F-5EC9-47C2-9900-E92A52A5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857" y="182598"/>
            <a:ext cx="3619814" cy="649280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62D32-68D9-465B-9768-61D7098C9509}"/>
              </a:ext>
            </a:extLst>
          </p:cNvPr>
          <p:cNvSpPr txBox="1"/>
          <p:nvPr/>
        </p:nvSpPr>
        <p:spPr>
          <a:xfrm>
            <a:off x="162329" y="233083"/>
            <a:ext cx="79903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게임 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[ HUT! SWING ] 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발표자료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14132-F5D8-4789-A122-E1DCD209B948}"/>
              </a:ext>
            </a:extLst>
          </p:cNvPr>
          <p:cNvSpPr txBox="1"/>
          <p:nvPr/>
        </p:nvSpPr>
        <p:spPr>
          <a:xfrm>
            <a:off x="3648634" y="1479178"/>
            <a:ext cx="47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팀 </a:t>
            </a:r>
            <a:r>
              <a:rPr lang="en-US" altLang="ko-KR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머저리 둘 </a:t>
            </a:r>
            <a:r>
              <a:rPr lang="en-US" altLang="ko-KR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(10304 </a:t>
            </a:r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김민수</a:t>
            </a:r>
            <a:r>
              <a:rPr lang="en-US" altLang="ko-KR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10308 </a:t>
            </a:r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박세훈</a:t>
            </a:r>
            <a:r>
              <a:rPr lang="en-US" altLang="ko-KR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2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0E6D63-C961-44F6-A7A0-8BAE5965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857" y="182598"/>
            <a:ext cx="3639225" cy="650742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62D32-68D9-465B-9768-61D7098C9509}"/>
              </a:ext>
            </a:extLst>
          </p:cNvPr>
          <p:cNvSpPr txBox="1"/>
          <p:nvPr/>
        </p:nvSpPr>
        <p:spPr>
          <a:xfrm>
            <a:off x="162329" y="233083"/>
            <a:ext cx="79903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게임 플레이 방식</a:t>
            </a:r>
            <a:endParaRPr lang="en-US" altLang="ko-KR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[ 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회전 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&amp; 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발사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137555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F62D32-68D9-465B-9768-61D7098C9509}"/>
              </a:ext>
            </a:extLst>
          </p:cNvPr>
          <p:cNvSpPr txBox="1"/>
          <p:nvPr/>
        </p:nvSpPr>
        <p:spPr>
          <a:xfrm>
            <a:off x="162329" y="233083"/>
            <a:ext cx="79903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게임 플레이 방식</a:t>
            </a:r>
            <a:endParaRPr lang="en-US" altLang="ko-KR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[ 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장애물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]</a:t>
            </a:r>
            <a:endParaRPr lang="ko-KR" altLang="en-US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EBE5A3-3DA8-4CE8-8D38-F17FB5F4B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674" y="182599"/>
            <a:ext cx="3631961" cy="649280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163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09437B-C6ED-4A2E-823F-8FD38640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674" y="182597"/>
            <a:ext cx="3631961" cy="650661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62D32-68D9-465B-9768-61D7098C9509}"/>
              </a:ext>
            </a:extLst>
          </p:cNvPr>
          <p:cNvSpPr txBox="1"/>
          <p:nvPr/>
        </p:nvSpPr>
        <p:spPr>
          <a:xfrm>
            <a:off x="162329" y="233083"/>
            <a:ext cx="79903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스테이지 모드</a:t>
            </a:r>
            <a:endParaRPr lang="en-US" altLang="ko-KR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[ 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선택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]</a:t>
            </a:r>
            <a:endParaRPr lang="ko-KR" altLang="en-US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14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8F3094-E682-4BE1-BD0C-3C6D5C9E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10" y="182596"/>
            <a:ext cx="3631961" cy="650661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62D32-68D9-465B-9768-61D7098C9509}"/>
              </a:ext>
            </a:extLst>
          </p:cNvPr>
          <p:cNvSpPr txBox="1"/>
          <p:nvPr/>
        </p:nvSpPr>
        <p:spPr>
          <a:xfrm>
            <a:off x="162329" y="233083"/>
            <a:ext cx="79903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스테이지 모드</a:t>
            </a:r>
            <a:endParaRPr lang="en-US" altLang="ko-KR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[ 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플레이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]</a:t>
            </a:r>
            <a:endParaRPr lang="ko-KR" altLang="en-US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6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E03FA4-D309-4D90-8441-39A75692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10" y="182595"/>
            <a:ext cx="3631961" cy="650661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62D32-68D9-465B-9768-61D7098C9509}"/>
              </a:ext>
            </a:extLst>
          </p:cNvPr>
          <p:cNvSpPr txBox="1"/>
          <p:nvPr/>
        </p:nvSpPr>
        <p:spPr>
          <a:xfrm>
            <a:off x="162329" y="233083"/>
            <a:ext cx="79903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무한 모드</a:t>
            </a:r>
            <a:endParaRPr lang="en-US" altLang="ko-KR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[ 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선택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]</a:t>
            </a:r>
            <a:endParaRPr lang="ko-KR" altLang="en-US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6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D792A4-55EF-464E-98FA-648F92E82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09" y="168786"/>
            <a:ext cx="3631961" cy="650661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62D32-68D9-465B-9768-61D7098C9509}"/>
              </a:ext>
            </a:extLst>
          </p:cNvPr>
          <p:cNvSpPr txBox="1"/>
          <p:nvPr/>
        </p:nvSpPr>
        <p:spPr>
          <a:xfrm>
            <a:off x="162329" y="233083"/>
            <a:ext cx="79903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무한 모드</a:t>
            </a:r>
            <a:endParaRPr lang="en-US" altLang="ko-KR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[ 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플레이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]</a:t>
            </a:r>
            <a:endParaRPr lang="ko-KR" altLang="en-US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1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terCamp_GameJam">
            <a:hlinkClick r:id="" action="ppaction://media"/>
            <a:extLst>
              <a:ext uri="{FF2B5EF4-FFF2-40B4-BE49-F238E27FC236}">
                <a16:creationId xmlns:a16="http://schemas.microsoft.com/office/drawing/2014/main" id="{DD5D3B74-4B93-4D99-91DE-9DEB1E8BB7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869" b="10015"/>
          <a:stretch/>
        </p:blipFill>
        <p:spPr>
          <a:xfrm>
            <a:off x="8448964" y="233082"/>
            <a:ext cx="3544846" cy="631115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62D32-68D9-465B-9768-61D7098C9509}"/>
              </a:ext>
            </a:extLst>
          </p:cNvPr>
          <p:cNvSpPr txBox="1"/>
          <p:nvPr/>
        </p:nvSpPr>
        <p:spPr>
          <a:xfrm>
            <a:off x="162329" y="233083"/>
            <a:ext cx="7990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플레이 영상</a:t>
            </a:r>
          </a:p>
        </p:txBody>
      </p:sp>
    </p:spTree>
    <p:extLst>
      <p:ext uri="{BB962C8B-B14F-4D97-AF65-F5344CB8AC3E}">
        <p14:creationId xmlns:p14="http://schemas.microsoft.com/office/powerpoint/2010/main" val="50608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F62D32-68D9-465B-9768-61D7098C9509}"/>
              </a:ext>
            </a:extLst>
          </p:cNvPr>
          <p:cNvSpPr txBox="1"/>
          <p:nvPr/>
        </p:nvSpPr>
        <p:spPr>
          <a:xfrm>
            <a:off x="2100823" y="2102113"/>
            <a:ext cx="79903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감사합니다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.</a:t>
            </a:r>
          </a:p>
          <a:p>
            <a:pPr algn="ctr"/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게임 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[ HUT!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SWING</a:t>
            </a:r>
            <a:r>
              <a:rPr lang="ko-KR" altLang="en-US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6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]</a:t>
            </a:r>
            <a:endParaRPr lang="ko-KR" altLang="en-US" sz="6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D6BBC-F3C4-408A-86C8-A7BFBB1B856A}"/>
              </a:ext>
            </a:extLst>
          </p:cNvPr>
          <p:cNvSpPr txBox="1"/>
          <p:nvPr/>
        </p:nvSpPr>
        <p:spPr>
          <a:xfrm>
            <a:off x="3718470" y="3994939"/>
            <a:ext cx="47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팀 </a:t>
            </a:r>
            <a:r>
              <a:rPr lang="en-US" altLang="ko-KR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머저리 둘 </a:t>
            </a:r>
            <a:r>
              <a:rPr lang="en-US" altLang="ko-KR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(10304 </a:t>
            </a:r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김민수</a:t>
            </a:r>
            <a:r>
              <a:rPr lang="en-US" altLang="ko-KR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10308 </a:t>
            </a:r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박세훈</a:t>
            </a:r>
            <a:r>
              <a:rPr lang="en-US" altLang="ko-KR" sz="1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00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73</Words>
  <Application>Microsoft Office PowerPoint</Application>
  <PresentationFormat>와이드스크린</PresentationFormat>
  <Paragraphs>18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</cp:revision>
  <dcterms:created xsi:type="dcterms:W3CDTF">2023-01-12T14:06:53Z</dcterms:created>
  <dcterms:modified xsi:type="dcterms:W3CDTF">2023-01-12T15:17:43Z</dcterms:modified>
</cp:coreProperties>
</file>